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B78"/>
    <a:srgbClr val="456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3624"/>
    <p:restoredTop sz="94678"/>
  </p:normalViewPr>
  <p:slideViewPr>
    <p:cSldViewPr snapToGrid="0" snapToObjects="1">
      <p:cViewPr>
        <p:scale>
          <a:sx n="112" d="100"/>
          <a:sy n="112" d="100"/>
        </p:scale>
        <p:origin x="1752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EE14D-7E31-2E44-B241-9896D9D1F60E}" type="datetimeFigureOut">
              <a:rPr lang="en-US" smtClean="0"/>
              <a:t>2/26/19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F14FA-4ACD-E242-90B6-B3B697451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6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30451-0443-704B-A205-5606C2C14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22950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9AC9-BB33-A943-AEE3-B39B2F4C5B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68930"/>
            <a:ext cx="6858000" cy="103279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F05EF-FBAC-0C47-8177-FD7DDD4F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E69A6-8825-C24C-AA55-E5760998CB98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DFA59-8A67-2749-9DDE-2EEF72FD7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B6ED2-0166-6349-9D9B-4B2AA8096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6758D53-FC0C-FF4A-986C-E73996D974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2310" y="973931"/>
            <a:ext cx="6191612" cy="159781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FEEC6ED-74FF-B146-9D60-9493B91F77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85865" y="841772"/>
            <a:ext cx="4684500" cy="2295000"/>
          </a:xfrm>
          <a:prstGeom prst="rect">
            <a:avLst/>
          </a:prstGeom>
        </p:spPr>
      </p:pic>
      <p:sp>
        <p:nvSpPr>
          <p:cNvPr id="19" name="Title Placeholder 9">
            <a:extLst>
              <a:ext uri="{FF2B5EF4-FFF2-40B4-BE49-F238E27FC236}">
                <a16:creationId xmlns:a16="http://schemas.microsoft.com/office/drawing/2014/main" id="{EA1B11AC-EE93-2C4E-8281-DAE4A18575DB}"/>
              </a:ext>
            </a:extLst>
          </p:cNvPr>
          <p:cNvSpPr txBox="1">
            <a:spLocks/>
          </p:cNvSpPr>
          <p:nvPr userDrawn="1"/>
        </p:nvSpPr>
        <p:spPr>
          <a:xfrm>
            <a:off x="1143000" y="3268930"/>
            <a:ext cx="6858000" cy="103279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13B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33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872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AA96-60A2-8740-BEB9-FB5A76097FC5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9206A7-79F8-864E-906E-CD5E75B7E5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8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05F0-1196-9A42-9694-BC8007B46F1F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8B2EDB-F983-4844-A9D4-0459BFF5BF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9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6E91-3DBD-9743-A254-E04DCE013E5A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36C3B1-2419-5D42-9557-AAA19ED962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71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54049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213B7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456F8C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>
                <a:solidFill>
                  <a:srgbClr val="213B78"/>
                </a:solidFill>
              </a:defRPr>
            </a:lvl1pPr>
            <a:lvl2pPr>
              <a:defRPr>
                <a:solidFill>
                  <a:srgbClr val="213B78"/>
                </a:solidFill>
              </a:defRPr>
            </a:lvl2pPr>
            <a:lvl3pPr>
              <a:defRPr>
                <a:solidFill>
                  <a:srgbClr val="213B78"/>
                </a:solidFill>
              </a:defRPr>
            </a:lvl3pPr>
            <a:lvl4pPr>
              <a:defRPr>
                <a:solidFill>
                  <a:srgbClr val="213B78"/>
                </a:solidFill>
              </a:defRPr>
            </a:lvl4pPr>
            <a:lvl5pPr>
              <a:defRPr>
                <a:solidFill>
                  <a:srgbClr val="213B78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7187C-A1C8-3A4B-BF14-A538CF1A68A3}" type="datetime1">
              <a:rPr lang="en-US" smtClean="0"/>
              <a:t>2/26/19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85C718-0F1A-874A-BD8F-B34B028934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7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852F-9F0B-4D49-B70E-356CB2F72E86}" type="datetime1">
              <a:rPr lang="en-US" smtClean="0"/>
              <a:t>2/26/19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B15A4A-84F2-1745-972B-5124B2F692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69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AB51-D76F-BA4E-AF16-8BA4D08CC8CD}" type="datetime1">
              <a:rPr lang="en-US" smtClean="0"/>
              <a:t>2/26/19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C740E-540F-E349-8B08-90385C8F6D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86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342901"/>
            <a:ext cx="4240609" cy="405288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34BFF-32DB-4440-9CBA-132F43E14739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E730807-35CA-8749-A976-C3B512573B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4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342901"/>
            <a:ext cx="4249076" cy="405288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245B4-4F04-5948-8606-D869EA38A2D9}" type="datetime1">
              <a:rPr lang="en-US" smtClean="0"/>
              <a:t>2/26/19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F67009-45A2-3749-877C-411D7987FE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0100" y="295029"/>
            <a:ext cx="714375" cy="95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71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47395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13B78"/>
                </a:solidFill>
              </a:defRPr>
            </a:lvl1pPr>
          </a:lstStyle>
          <a:p>
            <a:fld id="{29E3D2D5-29A2-5C4B-948E-9894745D5FAD}" type="datetime1">
              <a:rPr lang="en-US" smtClean="0"/>
              <a:pPr/>
              <a:t>2/26/19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213B78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213B78"/>
                </a:solidFill>
              </a:defRPr>
            </a:lvl1pPr>
          </a:lstStyle>
          <a:p>
            <a:fld id="{2AFE05D5-F99A-B946-B947-F594EF1307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4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213B78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456F8C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456F8C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456F8C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56F8C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56F8C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45D90-764D-2D4C-96A3-C48FCC7660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ED0076-FE7D-2949-90FB-DC259F73B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268930"/>
            <a:ext cx="6858000" cy="10327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9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60B2-35F2-9345-9FFD-D705E0FC8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213B78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AB2F-52E3-F543-A1B2-38155199F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456F8C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6A5AA-C11C-1C40-9C9D-865F3BEAC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8AA96-60A2-8740-BEB9-FB5A76097FC5}" type="datetime1">
              <a:rPr lang="en-US" smtClean="0"/>
              <a:t>2/26/19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342B0-CA99-7547-95DC-156E0007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BB78-963A-4D46-B770-E6A53033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E7EA7-3B83-E441-9BB0-3B4B72E86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3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</Words>
  <Application>Microsoft Macintosh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LILIAN MARCIA CHEIN FERES</dc:creator>
  <cp:lastModifiedBy>LILIAN MARCIA CHEIN FERES</cp:lastModifiedBy>
  <cp:revision>15</cp:revision>
  <cp:lastPrinted>2019-02-26T18:38:06Z</cp:lastPrinted>
  <dcterms:created xsi:type="dcterms:W3CDTF">2019-02-07T14:14:23Z</dcterms:created>
  <dcterms:modified xsi:type="dcterms:W3CDTF">2019-02-26T18:43:45Z</dcterms:modified>
</cp:coreProperties>
</file>