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4"/>
  </p:notesMasterIdLst>
  <p:sldIdLst>
    <p:sldId id="256" r:id="rId2"/>
    <p:sldId id="257" r:id="rId3"/>
  </p:sldIdLst>
  <p:sldSz cx="9944100" cy="7099300"/>
  <p:notesSz cx="6858000" cy="9144000"/>
  <p:defaultTextStyle>
    <a:defPPr>
      <a:defRPr lang="en-US"/>
    </a:defPPr>
    <a:lvl1pPr marL="0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1pPr>
    <a:lvl2pPr marL="545306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2pPr>
    <a:lvl3pPr marL="1090613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3pPr>
    <a:lvl4pPr marL="1635920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4pPr>
    <a:lvl5pPr marL="2181228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5pPr>
    <a:lvl6pPr marL="2726534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6pPr>
    <a:lvl7pPr marL="3271841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7pPr>
    <a:lvl8pPr marL="3817147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8pPr>
    <a:lvl9pPr marL="4362455" algn="l" defTabSz="545306" rtl="0" eaLnBrk="1" latinLnBrk="0" hangingPunct="1">
      <a:defRPr sz="21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B78"/>
    <a:srgbClr val="456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624"/>
    <p:restoredTop sz="94692"/>
  </p:normalViewPr>
  <p:slideViewPr>
    <p:cSldViewPr snapToGrid="0" snapToObjects="1">
      <p:cViewPr varScale="1">
        <p:scale>
          <a:sx n="113" d="100"/>
          <a:sy n="113" d="100"/>
        </p:scale>
        <p:origin x="1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EE14D-7E31-2E44-B241-9896D9D1F60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F14FA-4ACD-E242-90B6-B3B69745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1pPr>
    <a:lvl2pPr marL="408980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2pPr>
    <a:lvl3pPr marL="817960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3pPr>
    <a:lvl4pPr marL="1226940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4pPr>
    <a:lvl5pPr marL="1635920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5pPr>
    <a:lvl6pPr marL="2044901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6pPr>
    <a:lvl7pPr marL="2453881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7pPr>
    <a:lvl8pPr marL="2862861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8pPr>
    <a:lvl9pPr marL="3271841" algn="l" defTabSz="817960" rtl="0" eaLnBrk="1" latinLnBrk="0" hangingPunct="1">
      <a:defRPr sz="10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0451-0443-704B-A205-5606C2C14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014" y="1161853"/>
            <a:ext cx="7458075" cy="3167667"/>
          </a:xfrm>
          <a:prstGeom prst="rect">
            <a:avLst/>
          </a:prstGeom>
        </p:spPr>
        <p:txBody>
          <a:bodyPr anchor="b"/>
          <a:lstStyle>
            <a:lvl1pPr algn="ctr">
              <a:defRPr sz="4894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D9AC9-BB33-A943-AEE3-B39B2F4C5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014" y="4511933"/>
            <a:ext cx="7458075" cy="1425515"/>
          </a:xfrm>
        </p:spPr>
        <p:txBody>
          <a:bodyPr/>
          <a:lstStyle>
            <a:lvl1pPr marL="0" indent="0" algn="ctr">
              <a:buNone/>
              <a:defRPr sz="1958">
                <a:solidFill>
                  <a:schemeClr val="bg1"/>
                </a:solidFill>
              </a:defRPr>
            </a:lvl1pPr>
            <a:lvl2pPr marL="372904" indent="0" algn="ctr">
              <a:buNone/>
              <a:defRPr sz="1631"/>
            </a:lvl2pPr>
            <a:lvl3pPr marL="745808" indent="0" algn="ctr">
              <a:buNone/>
              <a:defRPr sz="1468"/>
            </a:lvl3pPr>
            <a:lvl4pPr marL="1118711" indent="0" algn="ctr">
              <a:buNone/>
              <a:defRPr sz="1305"/>
            </a:lvl4pPr>
            <a:lvl5pPr marL="1491615" indent="0" algn="ctr">
              <a:buNone/>
              <a:defRPr sz="1305"/>
            </a:lvl5pPr>
            <a:lvl6pPr marL="1864519" indent="0" algn="ctr">
              <a:buNone/>
              <a:defRPr sz="1305"/>
            </a:lvl6pPr>
            <a:lvl7pPr marL="2237423" indent="0" algn="ctr">
              <a:buNone/>
              <a:defRPr sz="1305"/>
            </a:lvl7pPr>
            <a:lvl8pPr marL="2610326" indent="0" algn="ctr">
              <a:buNone/>
              <a:defRPr sz="1305"/>
            </a:lvl8pPr>
            <a:lvl9pPr marL="2983230" indent="0" algn="ctr">
              <a:buNone/>
              <a:defRPr sz="13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F05EF-FBAC-0C47-8177-FD7DDD4F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69A6-8825-C24C-AA55-E5760998CB98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DFA59-8A67-2749-9DDE-2EEF72FD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3983" y="6580000"/>
            <a:ext cx="3356134" cy="3779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B6ED2-0166-6349-9D9B-4B2AA809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3020" y="6580000"/>
            <a:ext cx="2237423" cy="377972"/>
          </a:xfrm>
          <a:prstGeom prst="rect">
            <a:avLst/>
          </a:prstGeom>
        </p:spPr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6758D53-FC0C-FF4A-986C-E73996D974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43012" y="1161521"/>
            <a:ext cx="7458074" cy="316766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FEEC6ED-74FF-B146-9D60-9493B91F77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38829" y="1163544"/>
            <a:ext cx="6466439" cy="3167996"/>
          </a:xfrm>
          <a:prstGeom prst="rect">
            <a:avLst/>
          </a:prstGeom>
        </p:spPr>
      </p:pic>
      <p:sp>
        <p:nvSpPr>
          <p:cNvPr id="19" name="Title Placeholder 9">
            <a:extLst>
              <a:ext uri="{FF2B5EF4-FFF2-40B4-BE49-F238E27FC236}">
                <a16:creationId xmlns:a16="http://schemas.microsoft.com/office/drawing/2014/main" id="{EA1B11AC-EE93-2C4E-8281-DAE4A18575DB}"/>
              </a:ext>
            </a:extLst>
          </p:cNvPr>
          <p:cNvSpPr txBox="1">
            <a:spLocks/>
          </p:cNvSpPr>
          <p:nvPr userDrawn="1"/>
        </p:nvSpPr>
        <p:spPr>
          <a:xfrm>
            <a:off x="1243014" y="4511933"/>
            <a:ext cx="7458075" cy="1425515"/>
          </a:xfrm>
          <a:prstGeom prst="rect">
            <a:avLst/>
          </a:prstGeom>
        </p:spPr>
        <p:txBody>
          <a:bodyPr vert="horz" lIns="74581" tIns="37290" rIns="74581" bIns="37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13B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3589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872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AA96-60A2-8740-BEB9-FB5A76097FC5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9206A7-79F8-864E-906E-CD5E75B7E5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8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78" y="1769898"/>
            <a:ext cx="8576786" cy="2953111"/>
          </a:xfrm>
        </p:spPr>
        <p:txBody>
          <a:bodyPr anchor="b"/>
          <a:lstStyle>
            <a:lvl1pPr>
              <a:defRPr sz="48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478" y="4750945"/>
            <a:ext cx="8576786" cy="1552971"/>
          </a:xfrm>
        </p:spPr>
        <p:txBody>
          <a:bodyPr/>
          <a:lstStyle>
            <a:lvl1pPr marL="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1pPr>
            <a:lvl2pPr marL="372904" indent="0">
              <a:buNone/>
              <a:defRPr sz="1631">
                <a:solidFill>
                  <a:schemeClr val="tx1">
                    <a:tint val="75000"/>
                  </a:schemeClr>
                </a:solidFill>
              </a:defRPr>
            </a:lvl2pPr>
            <a:lvl3pPr marL="745808" indent="0">
              <a:buNone/>
              <a:defRPr sz="1468">
                <a:solidFill>
                  <a:schemeClr val="tx1">
                    <a:tint val="75000"/>
                  </a:schemeClr>
                </a:solidFill>
              </a:defRPr>
            </a:lvl3pPr>
            <a:lvl4pPr marL="1118711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4pPr>
            <a:lvl5pPr marL="1491615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5pPr>
            <a:lvl6pPr marL="1864519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6pPr>
            <a:lvl7pPr marL="2237423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7pPr>
            <a:lvl8pPr marL="2610326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8pPr>
            <a:lvl9pPr marL="298323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05F0-1196-9A42-9694-BC8007B46F1F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B2C2E9-5CCD-2341-AE87-F62E748ADF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9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58" y="1889860"/>
            <a:ext cx="4226243" cy="4504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200" y="1889860"/>
            <a:ext cx="4226243" cy="4504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6E91-3DBD-9743-A254-E04DCE013E5A}" type="datetime1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64CE6C-34AF-1144-BD19-98FFA5E43D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1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377972"/>
            <a:ext cx="8200285" cy="13722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53" y="1740315"/>
            <a:ext cx="4206820" cy="852901"/>
          </a:xfrm>
        </p:spPr>
        <p:txBody>
          <a:bodyPr anchor="b"/>
          <a:lstStyle>
            <a:lvl1pPr marL="0" indent="0">
              <a:buNone/>
              <a:defRPr sz="1958" b="1">
                <a:solidFill>
                  <a:srgbClr val="213B78"/>
                </a:solidFill>
              </a:defRPr>
            </a:lvl1pPr>
            <a:lvl2pPr marL="372904" indent="0">
              <a:buNone/>
              <a:defRPr sz="1631" b="1"/>
            </a:lvl2pPr>
            <a:lvl3pPr marL="745808" indent="0">
              <a:buNone/>
              <a:defRPr sz="1468" b="1"/>
            </a:lvl3pPr>
            <a:lvl4pPr marL="1118711" indent="0">
              <a:buNone/>
              <a:defRPr sz="1305" b="1"/>
            </a:lvl4pPr>
            <a:lvl5pPr marL="1491615" indent="0">
              <a:buNone/>
              <a:defRPr sz="1305" b="1"/>
            </a:lvl5pPr>
            <a:lvl6pPr marL="1864519" indent="0">
              <a:buNone/>
              <a:defRPr sz="1305" b="1"/>
            </a:lvl6pPr>
            <a:lvl7pPr marL="2237423" indent="0">
              <a:buNone/>
              <a:defRPr sz="1305" b="1"/>
            </a:lvl7pPr>
            <a:lvl8pPr marL="2610326" indent="0">
              <a:buNone/>
              <a:defRPr sz="1305" b="1"/>
            </a:lvl8pPr>
            <a:lvl9pPr marL="2983230" indent="0">
              <a:buNone/>
              <a:defRPr sz="130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953" y="2593218"/>
            <a:ext cx="4206820" cy="38142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201" y="1740315"/>
            <a:ext cx="4227538" cy="852901"/>
          </a:xfrm>
        </p:spPr>
        <p:txBody>
          <a:bodyPr anchor="b"/>
          <a:lstStyle>
            <a:lvl1pPr marL="0" indent="0">
              <a:buNone/>
              <a:defRPr sz="1958" b="1">
                <a:solidFill>
                  <a:srgbClr val="456F8C"/>
                </a:solidFill>
              </a:defRPr>
            </a:lvl1pPr>
            <a:lvl2pPr marL="372904" indent="0">
              <a:buNone/>
              <a:defRPr sz="1631" b="1"/>
            </a:lvl2pPr>
            <a:lvl3pPr marL="745808" indent="0">
              <a:buNone/>
              <a:defRPr sz="1468" b="1"/>
            </a:lvl3pPr>
            <a:lvl4pPr marL="1118711" indent="0">
              <a:buNone/>
              <a:defRPr sz="1305" b="1"/>
            </a:lvl4pPr>
            <a:lvl5pPr marL="1491615" indent="0">
              <a:buNone/>
              <a:defRPr sz="1305" b="1"/>
            </a:lvl5pPr>
            <a:lvl6pPr marL="1864519" indent="0">
              <a:buNone/>
              <a:defRPr sz="1305" b="1"/>
            </a:lvl6pPr>
            <a:lvl7pPr marL="2237423" indent="0">
              <a:buNone/>
              <a:defRPr sz="1305" b="1"/>
            </a:lvl7pPr>
            <a:lvl8pPr marL="2610326" indent="0">
              <a:buNone/>
              <a:defRPr sz="1305" b="1"/>
            </a:lvl8pPr>
            <a:lvl9pPr marL="2983230" indent="0">
              <a:buNone/>
              <a:defRPr sz="130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4201" y="2593218"/>
            <a:ext cx="4227538" cy="3814231"/>
          </a:xfrm>
        </p:spPr>
        <p:txBody>
          <a:bodyPr/>
          <a:lstStyle>
            <a:lvl1pPr>
              <a:defRPr>
                <a:solidFill>
                  <a:srgbClr val="213B78"/>
                </a:solidFill>
              </a:defRPr>
            </a:lvl1pPr>
            <a:lvl2pPr>
              <a:defRPr>
                <a:solidFill>
                  <a:srgbClr val="213B78"/>
                </a:solidFill>
              </a:defRPr>
            </a:lvl2pPr>
            <a:lvl3pPr>
              <a:defRPr>
                <a:solidFill>
                  <a:srgbClr val="213B78"/>
                </a:solidFill>
              </a:defRPr>
            </a:lvl3pPr>
            <a:lvl4pPr>
              <a:defRPr>
                <a:solidFill>
                  <a:srgbClr val="213B78"/>
                </a:solidFill>
              </a:defRPr>
            </a:lvl4pPr>
            <a:lvl5pPr>
              <a:defRPr>
                <a:solidFill>
                  <a:srgbClr val="213B78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187C-A1C8-3A4B-BF14-A538CF1A68A3}" type="datetime1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160920-3FD4-A643-9D41-E22EFBF6A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7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852F-9F0B-4D49-B70E-356CB2F72E86}" type="datetime1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5512A6-0223-904C-80E8-84E286658B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6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AB51-D76F-BA4E-AF16-8BA4D08CC8CD}" type="datetime1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7D5E2E-440F-5840-9E0D-5C2EFD3FC3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6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473287"/>
            <a:ext cx="3207231" cy="1656503"/>
          </a:xfrm>
        </p:spPr>
        <p:txBody>
          <a:bodyPr anchor="b"/>
          <a:lstStyle>
            <a:lvl1pPr>
              <a:defRPr sz="26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538" y="473288"/>
            <a:ext cx="4611662" cy="5593986"/>
          </a:xfrm>
        </p:spPr>
        <p:txBody>
          <a:bodyPr/>
          <a:lstStyle>
            <a:lvl1pPr>
              <a:defRPr sz="2610"/>
            </a:lvl1pPr>
            <a:lvl2pPr>
              <a:defRPr sz="2284"/>
            </a:lvl2pPr>
            <a:lvl3pPr>
              <a:defRPr sz="1958"/>
            </a:lvl3pPr>
            <a:lvl4pPr>
              <a:defRPr sz="1631"/>
            </a:lvl4pPr>
            <a:lvl5pPr>
              <a:defRPr sz="1631"/>
            </a:lvl5pPr>
            <a:lvl6pPr>
              <a:defRPr sz="1631"/>
            </a:lvl6pPr>
            <a:lvl7pPr>
              <a:defRPr sz="1631"/>
            </a:lvl7pPr>
            <a:lvl8pPr>
              <a:defRPr sz="1631"/>
            </a:lvl8pPr>
            <a:lvl9pPr>
              <a:defRPr sz="163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129792"/>
            <a:ext cx="3207231" cy="3945699"/>
          </a:xfrm>
        </p:spPr>
        <p:txBody>
          <a:bodyPr/>
          <a:lstStyle>
            <a:lvl1pPr marL="0" indent="0">
              <a:buNone/>
              <a:defRPr sz="1305"/>
            </a:lvl1pPr>
            <a:lvl2pPr marL="372904" indent="0">
              <a:buNone/>
              <a:defRPr sz="1142"/>
            </a:lvl2pPr>
            <a:lvl3pPr marL="745808" indent="0">
              <a:buNone/>
              <a:defRPr sz="979"/>
            </a:lvl3pPr>
            <a:lvl4pPr marL="1118711" indent="0">
              <a:buNone/>
              <a:defRPr sz="816"/>
            </a:lvl4pPr>
            <a:lvl5pPr marL="1491615" indent="0">
              <a:buNone/>
              <a:defRPr sz="816"/>
            </a:lvl5pPr>
            <a:lvl6pPr marL="1864519" indent="0">
              <a:buNone/>
              <a:defRPr sz="816"/>
            </a:lvl6pPr>
            <a:lvl7pPr marL="2237423" indent="0">
              <a:buNone/>
              <a:defRPr sz="816"/>
            </a:lvl7pPr>
            <a:lvl8pPr marL="2610326" indent="0">
              <a:buNone/>
              <a:defRPr sz="816"/>
            </a:lvl8pPr>
            <a:lvl9pPr marL="2983230" indent="0">
              <a:buNone/>
              <a:defRPr sz="81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FF-32DB-4440-9CBA-132F43E14739}" type="datetime1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1BCE5C-D1C9-3D45-94B8-62F0496202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4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473287"/>
            <a:ext cx="3207231" cy="1656503"/>
          </a:xfrm>
        </p:spPr>
        <p:txBody>
          <a:bodyPr anchor="b"/>
          <a:lstStyle>
            <a:lvl1pPr>
              <a:defRPr sz="26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7538" y="473288"/>
            <a:ext cx="4620870" cy="5593986"/>
          </a:xfrm>
        </p:spPr>
        <p:txBody>
          <a:bodyPr anchor="t"/>
          <a:lstStyle>
            <a:lvl1pPr marL="0" indent="0">
              <a:buNone/>
              <a:defRPr sz="2610"/>
            </a:lvl1pPr>
            <a:lvl2pPr marL="372904" indent="0">
              <a:buNone/>
              <a:defRPr sz="2284"/>
            </a:lvl2pPr>
            <a:lvl3pPr marL="745808" indent="0">
              <a:buNone/>
              <a:defRPr sz="1958"/>
            </a:lvl3pPr>
            <a:lvl4pPr marL="1118711" indent="0">
              <a:buNone/>
              <a:defRPr sz="1631"/>
            </a:lvl4pPr>
            <a:lvl5pPr marL="1491615" indent="0">
              <a:buNone/>
              <a:defRPr sz="1631"/>
            </a:lvl5pPr>
            <a:lvl6pPr marL="1864519" indent="0">
              <a:buNone/>
              <a:defRPr sz="1631"/>
            </a:lvl6pPr>
            <a:lvl7pPr marL="2237423" indent="0">
              <a:buNone/>
              <a:defRPr sz="1631"/>
            </a:lvl7pPr>
            <a:lvl8pPr marL="2610326" indent="0">
              <a:buNone/>
              <a:defRPr sz="1631"/>
            </a:lvl8pPr>
            <a:lvl9pPr marL="2983230" indent="0">
              <a:buNone/>
              <a:defRPr sz="163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129792"/>
            <a:ext cx="3207231" cy="3945699"/>
          </a:xfrm>
        </p:spPr>
        <p:txBody>
          <a:bodyPr/>
          <a:lstStyle>
            <a:lvl1pPr marL="0" indent="0">
              <a:buNone/>
              <a:defRPr sz="1305"/>
            </a:lvl1pPr>
            <a:lvl2pPr marL="372904" indent="0">
              <a:buNone/>
              <a:defRPr sz="1142"/>
            </a:lvl2pPr>
            <a:lvl3pPr marL="745808" indent="0">
              <a:buNone/>
              <a:defRPr sz="979"/>
            </a:lvl3pPr>
            <a:lvl4pPr marL="1118711" indent="0">
              <a:buNone/>
              <a:defRPr sz="816"/>
            </a:lvl4pPr>
            <a:lvl5pPr marL="1491615" indent="0">
              <a:buNone/>
              <a:defRPr sz="816"/>
            </a:lvl5pPr>
            <a:lvl6pPr marL="1864519" indent="0">
              <a:buNone/>
              <a:defRPr sz="816"/>
            </a:lvl6pPr>
            <a:lvl7pPr marL="2237423" indent="0">
              <a:buNone/>
              <a:defRPr sz="816"/>
            </a:lvl7pPr>
            <a:lvl8pPr marL="2610326" indent="0">
              <a:buNone/>
              <a:defRPr sz="816"/>
            </a:lvl8pPr>
            <a:lvl9pPr marL="2983230" indent="0">
              <a:buNone/>
              <a:defRPr sz="81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45B4-4F04-5948-8606-D869EA38A2D9}" type="datetime1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DE2790-B511-4440-9B37-9534300E1D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37" y="410133"/>
            <a:ext cx="945000" cy="125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1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658" y="377972"/>
            <a:ext cx="8127921" cy="1372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657" y="1889860"/>
            <a:ext cx="8576786" cy="450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658" y="6580000"/>
            <a:ext cx="2237423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9">
                <a:solidFill>
                  <a:srgbClr val="213B78"/>
                </a:solidFill>
              </a:defRPr>
            </a:lvl1pPr>
          </a:lstStyle>
          <a:p>
            <a:fld id="{29E3D2D5-29A2-5C4B-948E-9894745D5FAD}" type="datetime1">
              <a:rPr lang="en-US" smtClean="0"/>
              <a:pPr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3983" y="6580000"/>
            <a:ext cx="3356134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9">
                <a:solidFill>
                  <a:srgbClr val="213B78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020" y="6580000"/>
            <a:ext cx="2237423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9">
                <a:solidFill>
                  <a:srgbClr val="213B78"/>
                </a:solidFill>
              </a:defRPr>
            </a:lvl1pPr>
          </a:lstStyle>
          <a:p>
            <a:fld id="{2AFE05D5-F99A-B946-B947-F594EF13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4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l" defTabSz="745808" rtl="0" eaLnBrk="1" latinLnBrk="0" hangingPunct="1">
        <a:lnSpc>
          <a:spcPct val="90000"/>
        </a:lnSpc>
        <a:spcBef>
          <a:spcPct val="0"/>
        </a:spcBef>
        <a:buNone/>
        <a:defRPr sz="3589" kern="1200">
          <a:solidFill>
            <a:srgbClr val="213B78"/>
          </a:solidFill>
          <a:latin typeface="+mj-lt"/>
          <a:ea typeface="+mj-ea"/>
          <a:cs typeface="+mj-cs"/>
        </a:defRPr>
      </a:lvl1pPr>
    </p:titleStyle>
    <p:bodyStyle>
      <a:lvl1pPr marL="186452" indent="-186452" algn="l" defTabSz="745808" rtl="0" eaLnBrk="1" latinLnBrk="0" hangingPunct="1">
        <a:lnSpc>
          <a:spcPct val="90000"/>
        </a:lnSpc>
        <a:spcBef>
          <a:spcPts val="816"/>
        </a:spcBef>
        <a:buFont typeface="Arial" panose="020B0604020202020204" pitchFamily="34" charset="0"/>
        <a:buChar char="•"/>
        <a:defRPr sz="2284" kern="1200">
          <a:solidFill>
            <a:srgbClr val="456F8C"/>
          </a:solidFill>
          <a:latin typeface="+mn-lt"/>
          <a:ea typeface="+mn-ea"/>
          <a:cs typeface="+mn-cs"/>
        </a:defRPr>
      </a:lvl1pPr>
      <a:lvl2pPr marL="559356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958" kern="1200">
          <a:solidFill>
            <a:srgbClr val="456F8C"/>
          </a:solidFill>
          <a:latin typeface="+mn-lt"/>
          <a:ea typeface="+mn-ea"/>
          <a:cs typeface="+mn-cs"/>
        </a:defRPr>
      </a:lvl2pPr>
      <a:lvl3pPr marL="932259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631" kern="1200">
          <a:solidFill>
            <a:srgbClr val="456F8C"/>
          </a:solidFill>
          <a:latin typeface="+mn-lt"/>
          <a:ea typeface="+mn-ea"/>
          <a:cs typeface="+mn-cs"/>
        </a:defRPr>
      </a:lvl3pPr>
      <a:lvl4pPr marL="1305163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68" kern="1200">
          <a:solidFill>
            <a:srgbClr val="456F8C"/>
          </a:solidFill>
          <a:latin typeface="+mn-lt"/>
          <a:ea typeface="+mn-ea"/>
          <a:cs typeface="+mn-cs"/>
        </a:defRPr>
      </a:lvl4pPr>
      <a:lvl5pPr marL="1678067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68" kern="1200">
          <a:solidFill>
            <a:srgbClr val="456F8C"/>
          </a:solidFill>
          <a:latin typeface="+mn-lt"/>
          <a:ea typeface="+mn-ea"/>
          <a:cs typeface="+mn-cs"/>
        </a:defRPr>
      </a:lvl5pPr>
      <a:lvl6pPr marL="2050971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6pPr>
      <a:lvl7pPr marL="2423874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7pPr>
      <a:lvl8pPr marL="2796778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8pPr>
      <a:lvl9pPr marL="3169682" indent="-186452" algn="l" defTabSz="74580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1pPr>
      <a:lvl2pPr marL="372904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3pPr>
      <a:lvl4pPr marL="1118711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4pPr>
      <a:lvl5pPr marL="1491615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5pPr>
      <a:lvl6pPr marL="1864519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6pPr>
      <a:lvl7pPr marL="2237423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7pPr>
      <a:lvl8pPr marL="2610326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8pPr>
      <a:lvl9pPr marL="2983230" algn="l" defTabSz="745808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45D90-764D-2D4C-96A3-C48FCC766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D0076-FE7D-2949-90FB-DC259F73B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013" y="4307836"/>
            <a:ext cx="7458075" cy="11231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9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60B2-35F2-9345-9FFD-D705E0FC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13B7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AB2F-52E3-F543-A1B2-38155199F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456F8C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A5AA-C11C-1C40-9C9D-865F3BEA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AA96-60A2-8740-BEB9-FB5A76097FC5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342B0-CA99-7547-95DC-156E0007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BB78-963A-4D46-B770-E6A53033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4G-PPT-16por9-template" id="{7043288F-89A6-9C4E-9A46-027E8C408497}" vid="{7F02FA9B-7C0B-3145-9BDB-8AAD9A9B1B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 MARCIA CHEIN FERES</dc:creator>
  <cp:lastModifiedBy>LILIAN MARCIA CHEIN FERES</cp:lastModifiedBy>
  <cp:revision>2</cp:revision>
  <dcterms:created xsi:type="dcterms:W3CDTF">2019-02-07T17:13:19Z</dcterms:created>
  <dcterms:modified xsi:type="dcterms:W3CDTF">2019-02-26T18:40:44Z</dcterms:modified>
</cp:coreProperties>
</file>